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sldIdLst>
    <p:sldId id="257" r:id="rId3"/>
    <p:sldId id="256" r:id="rId4"/>
    <p:sldId id="258" r:id="rId5"/>
    <p:sldId id="259" r:id="rId6"/>
    <p:sldId id="261" r:id="rId7"/>
    <p:sldId id="260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AE4AD-6758-4DAA-A821-D52623B6677B}" type="datetimeFigureOut">
              <a:rPr lang="en-MY" smtClean="0"/>
              <a:t>14/11/2015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0800B-2224-4DC5-965E-3047B4093A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246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0800B-2224-4DC5-965E-3047B4093A4E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59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0" cy="708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r="13767" b="9397"/>
          <a:stretch/>
        </p:blipFill>
        <p:spPr>
          <a:xfrm>
            <a:off x="6669741" y="4266155"/>
            <a:ext cx="2474259" cy="259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6395" r="26235" b="9351"/>
          <a:stretch/>
        </p:blipFill>
        <p:spPr>
          <a:xfrm>
            <a:off x="4492134" y="4292036"/>
            <a:ext cx="2361686" cy="2565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309" r="9969" b="9290"/>
          <a:stretch/>
        </p:blipFill>
        <p:spPr>
          <a:xfrm>
            <a:off x="1992219" y="4305809"/>
            <a:ext cx="2627810" cy="2552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r="26241" b="10351"/>
          <a:stretch/>
        </p:blipFill>
        <p:spPr>
          <a:xfrm>
            <a:off x="-76562" y="4305809"/>
            <a:ext cx="2421729" cy="255219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-76562" y="4266156"/>
            <a:ext cx="9239971" cy="0"/>
          </a:xfrm>
          <a:prstGeom prst="line">
            <a:avLst/>
          </a:prstGeom>
          <a:ln w="57150">
            <a:solidFill>
              <a:srgbClr val="0033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49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14/11/2015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324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14/11/2015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691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14/11/2015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749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 Narrow" pitchFamily="34" charset="0"/>
              </a:defRPr>
            </a:lvl1pPr>
          </a:lstStyle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667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 Narrow" pitchFamily="34" charset="0"/>
              </a:defRPr>
            </a:lvl1pPr>
          </a:lstStyle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186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95375"/>
          </a:xfrm>
          <a:prstGeom prst="rect">
            <a:avLst/>
          </a:prstGeom>
          <a:gradFill>
            <a:gsLst>
              <a:gs pos="63000">
                <a:srgbClr val="FFF6C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47" y="1097280"/>
            <a:ext cx="7891153" cy="50288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buFont typeface="Wingdings 2" pitchFamily="18" charset="2"/>
              <a:buChar char=""/>
              <a:defRPr lang="en-US" sz="2000" b="0" kern="1200" dirty="0" smtClean="0">
                <a:solidFill>
                  <a:srgbClr val="003A63"/>
                </a:solidFill>
                <a:effectLst/>
                <a:latin typeface="Franklin Gothic Book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buSzPct val="120000"/>
              <a:buNone/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2pPr>
            <a:lvl3pPr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3pPr>
            <a:lvl4pPr>
              <a:defRPr>
                <a:solidFill>
                  <a:srgbClr val="003A63"/>
                </a:solidFill>
                <a:latin typeface="Franklin Gothic Book" pitchFamily="34" charset="0"/>
              </a:defRPr>
            </a:lvl4pPr>
            <a:lvl5pPr>
              <a:defRPr>
                <a:solidFill>
                  <a:srgbClr val="003A63"/>
                </a:solidFill>
                <a:latin typeface="Franklin Gothic Book" pitchFamily="34" charset="0"/>
              </a:defRPr>
            </a:lvl5pPr>
          </a:lstStyle>
          <a:p>
            <a:pPr marL="228600" lvl="0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294658"/>
            <a:ext cx="7848600" cy="639762"/>
          </a:xfrm>
          <a:prstGeom prst="rect">
            <a:avLst/>
          </a:prstGeom>
          <a:effectLst/>
        </p:spPr>
        <p:txBody>
          <a:bodyPr anchor="ctr" anchorCtr="0"/>
          <a:lstStyle>
            <a:lvl1pPr algn="l">
              <a:lnSpc>
                <a:spcPts val="2800"/>
              </a:lnSpc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03378" y="6629400"/>
            <a:ext cx="2368062" cy="228606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 Narrow" pitchFamily="34" charset="0"/>
              </a:defRPr>
            </a:lvl1pPr>
          </a:lstStyle>
          <a:p>
            <a:endParaRPr lang="en-MY"/>
          </a:p>
        </p:txBody>
      </p:sp>
      <p:cxnSp>
        <p:nvCxnSpPr>
          <p:cNvPr id="5" name="Straight Connector 4"/>
          <p:cNvCxnSpPr/>
          <p:nvPr/>
        </p:nvCxnSpPr>
        <p:spPr>
          <a:xfrm>
            <a:off x="771896" y="947898"/>
            <a:ext cx="7873340" cy="0"/>
          </a:xfrm>
          <a:prstGeom prst="line">
            <a:avLst/>
          </a:prstGeom>
          <a:ln w="38100">
            <a:solidFill>
              <a:srgbClr val="003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78" y="5925193"/>
            <a:ext cx="1484415" cy="6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2526" y="5"/>
            <a:ext cx="9144000" cy="6858001"/>
          </a:xfrm>
          <a:prstGeom prst="rect">
            <a:avLst/>
          </a:prstGeom>
          <a:gradFill>
            <a:gsLst>
              <a:gs pos="0">
                <a:srgbClr val="FFF6CF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47" y="1097280"/>
            <a:ext cx="7891153" cy="50288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buFont typeface="Wingdings 2" pitchFamily="18" charset="2"/>
              <a:buChar char=""/>
              <a:defRPr lang="en-US" sz="2000" b="0" kern="1200" dirty="0" smtClean="0">
                <a:solidFill>
                  <a:srgbClr val="003A63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buSzPct val="120000"/>
              <a:buNone/>
              <a:defRPr lang="en-US" sz="1800" b="0" dirty="0" smtClean="0">
                <a:solidFill>
                  <a:srgbClr val="003A63"/>
                </a:solidFill>
                <a:effectLst/>
                <a:latin typeface="Arial" pitchFamily="34" charset="0"/>
                <a:cs typeface="Arial" pitchFamily="34" charset="0"/>
              </a:defRPr>
            </a:lvl2pPr>
            <a:lvl3pPr>
              <a:defRPr lang="en-US" sz="1800" b="0" dirty="0" smtClean="0">
                <a:solidFill>
                  <a:srgbClr val="003A63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3A63"/>
                </a:solidFill>
                <a:latin typeface="Arial" pitchFamily="34" charset="0"/>
              </a:defRPr>
            </a:lvl4pPr>
            <a:lvl5pPr>
              <a:defRPr>
                <a:solidFill>
                  <a:srgbClr val="003A63"/>
                </a:solidFill>
                <a:latin typeface="Arial" pitchFamily="34" charset="0"/>
              </a:defRPr>
            </a:lvl5pPr>
          </a:lstStyle>
          <a:p>
            <a:pPr marL="228600" lvl="0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08791" y="741872"/>
            <a:ext cx="9716693" cy="345056"/>
          </a:xfrm>
          <a:prstGeom prst="rect">
            <a:avLst/>
          </a:prstGeom>
          <a:gradFill flip="none" rotWithShape="1">
            <a:gsLst>
              <a:gs pos="0">
                <a:srgbClr val="003A63"/>
              </a:gs>
              <a:gs pos="0">
                <a:srgbClr val="003A63"/>
              </a:gs>
              <a:gs pos="100000">
                <a:srgbClr val="004FB8"/>
              </a:gs>
            </a:gsLst>
            <a:lin ang="16200000" scaled="1"/>
            <a:tileRect/>
          </a:gra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4326" y="-1"/>
            <a:ext cx="9083615" cy="10191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1143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294658"/>
            <a:ext cx="7848600" cy="639762"/>
          </a:xfrm>
          <a:prstGeom prst="rect">
            <a:avLst/>
          </a:prstGeom>
          <a:effectLst/>
        </p:spPr>
        <p:txBody>
          <a:bodyPr anchor="ctr" anchorCtr="0"/>
          <a:lstStyle>
            <a:lvl1pPr algn="l">
              <a:lnSpc>
                <a:spcPts val="2800"/>
              </a:lnSpc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1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2526" y="5"/>
            <a:ext cx="9144000" cy="6858001"/>
          </a:xfrm>
          <a:prstGeom prst="rect">
            <a:avLst/>
          </a:prstGeom>
          <a:gradFill>
            <a:gsLst>
              <a:gs pos="0">
                <a:srgbClr val="FFF6CF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47" y="1097280"/>
            <a:ext cx="7891153" cy="50288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buFont typeface="Wingdings 2" pitchFamily="18" charset="2"/>
              <a:buChar char=""/>
              <a:defRPr lang="en-US" sz="2000" b="0" kern="1200" dirty="0" smtClean="0">
                <a:solidFill>
                  <a:srgbClr val="003A63"/>
                </a:solidFill>
                <a:effectLst/>
                <a:latin typeface="Franklin Gothic Book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buSzPct val="120000"/>
              <a:buNone/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2pPr>
            <a:lvl3pPr>
              <a:defRPr lang="en-US" sz="1800" b="0" dirty="0" smtClean="0">
                <a:solidFill>
                  <a:srgbClr val="003A63"/>
                </a:solidFill>
                <a:effectLst/>
                <a:latin typeface="Franklin Gothic Book" pitchFamily="34" charset="0"/>
                <a:cs typeface="Arial" pitchFamily="34" charset="0"/>
              </a:defRPr>
            </a:lvl3pPr>
            <a:lvl4pPr>
              <a:defRPr>
                <a:solidFill>
                  <a:srgbClr val="003A63"/>
                </a:solidFill>
                <a:latin typeface="Franklin Gothic Book" pitchFamily="34" charset="0"/>
              </a:defRPr>
            </a:lvl4pPr>
            <a:lvl5pPr>
              <a:defRPr>
                <a:solidFill>
                  <a:srgbClr val="003A63"/>
                </a:solidFill>
                <a:latin typeface="Franklin Gothic Book" pitchFamily="34" charset="0"/>
              </a:defRPr>
            </a:lvl5pPr>
          </a:lstStyle>
          <a:p>
            <a:pPr marL="228600" lvl="0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08791" y="741872"/>
            <a:ext cx="9716693" cy="345056"/>
          </a:xfrm>
          <a:prstGeom prst="rect">
            <a:avLst/>
          </a:prstGeom>
          <a:gradFill flip="none" rotWithShape="1">
            <a:gsLst>
              <a:gs pos="0">
                <a:srgbClr val="003A63"/>
              </a:gs>
              <a:gs pos="0">
                <a:srgbClr val="003A63"/>
              </a:gs>
              <a:gs pos="100000">
                <a:srgbClr val="004FB8"/>
              </a:gs>
            </a:gsLst>
            <a:lin ang="16200000" scaled="1"/>
            <a:tileRect/>
          </a:gradFill>
          <a:ln>
            <a:solidFill>
              <a:srgbClr val="003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4326" y="-1"/>
            <a:ext cx="9083615" cy="10191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1143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96" y="294658"/>
            <a:ext cx="7848600" cy="639762"/>
          </a:xfrm>
          <a:prstGeom prst="rect">
            <a:avLst/>
          </a:prstGeom>
          <a:effectLst/>
        </p:spPr>
        <p:txBody>
          <a:bodyPr anchor="ctr" anchorCtr="0"/>
          <a:lstStyle>
            <a:lvl1pPr algn="l">
              <a:lnSpc>
                <a:spcPts val="2800"/>
              </a:lnSpc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77050" y="6511924"/>
            <a:ext cx="2066031" cy="21987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Arial Narrow" pitchFamily="34" charset="0"/>
              </a:defRPr>
            </a:lvl1pPr>
          </a:lstStyle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857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>
            <a:gsLst>
              <a:gs pos="63000">
                <a:srgbClr val="FFF6C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28800"/>
            <a:ext cx="7772400" cy="1362075"/>
          </a:xfrm>
          <a:prstGeom prst="rect">
            <a:avLst/>
          </a:prstGeom>
          <a:effectLst>
            <a:outerShdw blurRad="25400" dist="25400" dir="5400000" algn="ctr" rotWithShape="0">
              <a:srgbClr val="000000">
                <a:alpha val="0"/>
              </a:srgbClr>
            </a:outerShdw>
          </a:effectLst>
        </p:spPr>
        <p:txBody>
          <a:bodyPr anchor="t"/>
          <a:lstStyle>
            <a:lvl1pPr algn="ctr">
              <a:defRPr sz="3600" b="0" cap="none" baseline="0">
                <a:solidFill>
                  <a:srgbClr val="00334C"/>
                </a:solidFill>
                <a:effectLst/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7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>
            <a:gsLst>
              <a:gs pos="63000">
                <a:srgbClr val="FFF6C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52" y="1498780"/>
            <a:ext cx="4956695" cy="23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>
            <a:gsLst>
              <a:gs pos="63000">
                <a:srgbClr val="BFCED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28800"/>
            <a:ext cx="7772400" cy="1362075"/>
          </a:xfrm>
          <a:prstGeom prst="rect">
            <a:avLst/>
          </a:prstGeom>
          <a:effectLst>
            <a:outerShdw blurRad="25400" dist="25400" dir="5400000" algn="ctr" rotWithShape="0">
              <a:srgbClr val="000000">
                <a:alpha val="0"/>
              </a:srgbClr>
            </a:outerShdw>
          </a:effectLst>
        </p:spPr>
        <p:txBody>
          <a:bodyPr anchor="t"/>
          <a:lstStyle>
            <a:lvl1pPr algn="ctr">
              <a:defRPr sz="3600" b="0" cap="none" baseline="0">
                <a:solidFill>
                  <a:srgbClr val="00334C"/>
                </a:solidFill>
                <a:effectLst/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3" y="4797554"/>
            <a:ext cx="2320465" cy="16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14/11/2015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454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14/11/2015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826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40475"/>
            <a:ext cx="2133600" cy="517525"/>
          </a:xfrm>
          <a:prstGeom prst="rect">
            <a:avLst/>
          </a:prstGeom>
        </p:spPr>
        <p:txBody>
          <a:bodyPr/>
          <a:lstStyle/>
          <a:p>
            <a:fld id="{CA725530-84EA-4BB9-BFA5-1E71059CA0A4}" type="datetimeFigureOut">
              <a:rPr lang="en-MY" smtClean="0"/>
              <a:t>14/11/2015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096000"/>
            <a:ext cx="2133600" cy="365125"/>
          </a:xfrm>
          <a:prstGeom prst="rect">
            <a:avLst/>
          </a:prstGeom>
        </p:spPr>
        <p:txBody>
          <a:bodyPr/>
          <a:lstStyle/>
          <a:p>
            <a:fld id="{D3CEAD19-EEB6-4C8E-9F65-8E200DC909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687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9051" y="6605593"/>
            <a:ext cx="5905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DF38B-2D30-42C4-BF9A-BBEFDECE5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A655-EA4F-4DAE-88E1-E0BABA1844DF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ED4D-07E4-45A1-864C-ACC233A899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brahim\Picture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37" y="404664"/>
            <a:ext cx="1710190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6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690731" y="404664"/>
            <a:ext cx="6048672" cy="6124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ADDRESS BY THE PRESIDENT </a:t>
            </a:r>
          </a:p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DAWAKIN TOFA SCIENCE COLLEGE OLD STUDENTS ASSOCIATION</a:t>
            </a:r>
          </a:p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endParaRPr lang="en-GB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endParaRPr lang="en-GB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(DATSSOSA) CLASS 2000</a:t>
            </a:r>
            <a:endParaRPr lang="en-GB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ON THE OCCASION OF DATSOSA2000 15 YEARS ANNIVERSSARY CELEBRATION</a:t>
            </a:r>
          </a:p>
          <a:p>
            <a:pPr algn="ctr"/>
            <a:endParaRPr lang="en-GB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Presented by </a:t>
            </a:r>
            <a:r>
              <a:rPr lang="en-GB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Engr</a:t>
            </a: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Zaraddeen</a:t>
            </a: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Hamisu</a:t>
            </a:r>
            <a:endParaRPr lang="en-GB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endParaRPr lang="en-GB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14/11/2015</a:t>
            </a:r>
            <a:endParaRPr lang="en-MY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3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884" y="1196752"/>
            <a:ext cx="8784976" cy="5572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900" dirty="0" err="1" smtClean="0"/>
              <a:t>Bismillahir</a:t>
            </a:r>
            <a:r>
              <a:rPr lang="en-GB" sz="1900" dirty="0" smtClean="0"/>
              <a:t> </a:t>
            </a:r>
            <a:r>
              <a:rPr lang="en-GB" sz="1900" dirty="0" err="1" smtClean="0"/>
              <a:t>Rahmanir</a:t>
            </a:r>
            <a:r>
              <a:rPr lang="en-GB" sz="1900" dirty="0" smtClean="0"/>
              <a:t> Raheem and </a:t>
            </a:r>
            <a:r>
              <a:rPr lang="en-GB" sz="1900" dirty="0" err="1" smtClean="0"/>
              <a:t>Assalamu</a:t>
            </a:r>
            <a:r>
              <a:rPr lang="en-GB" sz="1900" dirty="0" smtClean="0"/>
              <a:t> </a:t>
            </a:r>
            <a:r>
              <a:rPr lang="en-GB" sz="1900" dirty="0" err="1" smtClean="0"/>
              <a:t>Alaykum</a:t>
            </a:r>
            <a:r>
              <a:rPr lang="en-GB" sz="1900" dirty="0" smtClean="0"/>
              <a:t> (WRTW)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W</a:t>
            </a:r>
            <a:r>
              <a:rPr lang="en-GB" sz="1900" dirty="0" smtClean="0"/>
              <a:t>e give all thanks to Almighty Allah for making us to be part of this memorable occasion. May continue to increase us in Iman and good health.</a:t>
            </a:r>
          </a:p>
          <a:p>
            <a:pPr>
              <a:lnSpc>
                <a:spcPct val="150000"/>
              </a:lnSpc>
            </a:pPr>
            <a:r>
              <a:rPr lang="en-GB" sz="1900" dirty="0" smtClean="0"/>
              <a:t>I’m glad to welcome everyone at this occasion; our fathers, the staff of our prestigious college, DATSSOSA2000 members, the students, especially the new student.</a:t>
            </a:r>
          </a:p>
          <a:p>
            <a:pPr>
              <a:lnSpc>
                <a:spcPct val="150000"/>
              </a:lnSpc>
            </a:pPr>
            <a:r>
              <a:rPr lang="en-GB" sz="1900" dirty="0" smtClean="0"/>
              <a:t>DATSSOSA2000 is the daughter of the mother association of  </a:t>
            </a:r>
            <a:r>
              <a:rPr lang="en-GB" sz="1900" dirty="0" err="1" smtClean="0"/>
              <a:t>Dawakin</a:t>
            </a:r>
            <a:r>
              <a:rPr lang="en-GB" sz="1900" dirty="0" smtClean="0"/>
              <a:t> </a:t>
            </a:r>
            <a:r>
              <a:rPr lang="en-GB" sz="1900" dirty="0" err="1" smtClean="0"/>
              <a:t>Tofa</a:t>
            </a:r>
            <a:r>
              <a:rPr lang="en-GB" sz="1900" dirty="0" smtClean="0"/>
              <a:t> </a:t>
            </a:r>
            <a:r>
              <a:rPr lang="en-GB" sz="1900" dirty="0" err="1" smtClean="0"/>
              <a:t>Sceince</a:t>
            </a:r>
            <a:r>
              <a:rPr lang="en-GB" sz="1900" dirty="0" smtClean="0"/>
              <a:t> College old students (DATSSOSA).</a:t>
            </a:r>
          </a:p>
          <a:p>
            <a:pPr>
              <a:lnSpc>
                <a:spcPct val="150000"/>
              </a:lnSpc>
            </a:pPr>
            <a:r>
              <a:rPr lang="en-GB" sz="1900" dirty="0" smtClean="0"/>
              <a:t>The first set of DATSSOSA2000 students resumed </a:t>
            </a:r>
            <a:r>
              <a:rPr lang="en-GB" sz="1900" dirty="0" err="1" smtClean="0"/>
              <a:t>Dawakin</a:t>
            </a:r>
            <a:r>
              <a:rPr lang="en-GB" sz="1900" dirty="0" smtClean="0"/>
              <a:t> </a:t>
            </a:r>
            <a:r>
              <a:rPr lang="en-GB" sz="1900" dirty="0" err="1" smtClean="0"/>
              <a:t>Tofa</a:t>
            </a:r>
            <a:r>
              <a:rPr lang="en-GB" sz="1900" dirty="0" smtClean="0"/>
              <a:t> Science College in September, 1997, with </a:t>
            </a:r>
            <a:r>
              <a:rPr lang="en-GB" sz="1900" dirty="0" err="1" smtClean="0"/>
              <a:t>Rabi’u</a:t>
            </a:r>
            <a:r>
              <a:rPr lang="en-GB" sz="1900" dirty="0" smtClean="0"/>
              <a:t> Sani Kunya as the first student.</a:t>
            </a:r>
          </a:p>
          <a:p>
            <a:pPr>
              <a:lnSpc>
                <a:spcPct val="150000"/>
              </a:lnSpc>
            </a:pPr>
            <a:r>
              <a:rPr lang="en-GB" sz="1900" dirty="0" smtClean="0"/>
              <a:t>We left </a:t>
            </a:r>
            <a:r>
              <a:rPr lang="en-GB" sz="1900" dirty="0" err="1" smtClean="0"/>
              <a:t>Dawakin</a:t>
            </a:r>
            <a:r>
              <a:rPr lang="en-GB" sz="1900" dirty="0" smtClean="0"/>
              <a:t> </a:t>
            </a:r>
            <a:r>
              <a:rPr lang="en-GB" sz="1900" dirty="0" err="1" smtClean="0"/>
              <a:t>Tofa</a:t>
            </a:r>
            <a:r>
              <a:rPr lang="en-GB" sz="1900" dirty="0" smtClean="0"/>
              <a:t> Science College on the July 24</a:t>
            </a:r>
            <a:r>
              <a:rPr lang="en-GB" sz="1900" baseline="30000" dirty="0" smtClean="0"/>
              <a:t>th</a:t>
            </a:r>
            <a:r>
              <a:rPr lang="en-GB" sz="1900" dirty="0" smtClean="0"/>
              <a:t>, 2000. Fifteen years back </a:t>
            </a:r>
          </a:p>
          <a:p>
            <a:endParaRPr lang="en-MY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8096" y="294658"/>
            <a:ext cx="8248400" cy="639762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MY" dirty="0"/>
          </a:p>
        </p:txBody>
      </p:sp>
      <p:pic>
        <p:nvPicPr>
          <p:cNvPr id="1026" name="Picture 2" descr="C:\Users\Ibrahim\Picture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823"/>
            <a:ext cx="1206500" cy="103891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901" y="1412776"/>
            <a:ext cx="8363272" cy="5644088"/>
          </a:xfrm>
        </p:spPr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objective of the association is to unite and assist its members and also to help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College within the association’s ability.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achievements of DATSSOSA 2000 Students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were the first set of students: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write NECO exam in the history of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College.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record the best performance in final year examination in the history of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College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number of students that got admission immediately after graduation from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Dawaki</a:t>
            </a:r>
            <a:r>
              <a:rPr lang="en-GB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ACHIEVEMENTS</a:t>
            </a:r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243408"/>
            <a:ext cx="16637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4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200000"/>
              </a:lnSpc>
              <a:buSzPct val="100000"/>
              <a:buFont typeface="Wingdings 2" pitchFamily="18" charset="2"/>
              <a:buChar char="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DATSSOSA2000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first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 students association to create a project called “e-PROJECT” to put all what people need to know about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College on the internet</a:t>
            </a:r>
          </a:p>
          <a:p>
            <a:pPr marL="342900" lvl="1" indent="-342900">
              <a:lnSpc>
                <a:spcPct val="200000"/>
              </a:lnSpc>
              <a:buSzPct val="100000"/>
              <a:buFont typeface="Wingdings 2" pitchFamily="18" charset="2"/>
              <a:buChar char="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DATSSOSA2000 was the first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 students association to create a website to make its activities online</a:t>
            </a:r>
          </a:p>
          <a:p>
            <a:pPr>
              <a:lnSpc>
                <a:spcPct val="200000"/>
              </a:lnSpc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</a:t>
            </a:r>
            <a:r>
              <a:rPr lang="en-GB" dirty="0" err="1" smtClean="0"/>
              <a:t>contd</a:t>
            </a:r>
            <a:r>
              <a:rPr lang="en-GB" dirty="0" smtClean="0"/>
              <a:t>’</a:t>
            </a:r>
            <a:endParaRPr lang="en-MY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71400"/>
            <a:ext cx="16637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3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DATSSOSA2000 WEBSITE</a:t>
            </a:r>
            <a:endParaRPr lang="en-MY" dirty="0"/>
          </a:p>
        </p:txBody>
      </p:sp>
      <p:pic>
        <p:nvPicPr>
          <p:cNvPr id="4098" name="Picture 2" descr="C:\Users\Ibrahim\Desktop\dawakin tofa\Webp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243408"/>
            <a:ext cx="16637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3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MY" dirty="0"/>
          </a:p>
          <a:p>
            <a:endParaRPr lang="en-M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ALMA MATA </a:t>
            </a:r>
            <a:endParaRPr lang="en-MY" dirty="0"/>
          </a:p>
        </p:txBody>
      </p:sp>
      <p:pic>
        <p:nvPicPr>
          <p:cNvPr id="3075" name="Picture 3" descr="C:\Users\Ibrahim\Desktop\dawakin tofa\Alma m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7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DATSSOSA2000     -PROJECT </a:t>
            </a:r>
            <a:endParaRPr lang="en-MY" dirty="0"/>
          </a:p>
        </p:txBody>
      </p:sp>
      <p:pic>
        <p:nvPicPr>
          <p:cNvPr id="5122" name="Picture 2" descr="C:\Users\Ibrahim\Desktop\dawakin tofa\E projec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2"/>
            <a:ext cx="9036496" cy="57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13" y="420957"/>
            <a:ext cx="36004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16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event is our second official visit to </a:t>
            </a:r>
            <a:r>
              <a:rPr lang="en-GB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College.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anniversary celebration is to mark the 15 years of our graduation from </a:t>
            </a:r>
            <a:r>
              <a:rPr lang="en-GB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Dawakin</a:t>
            </a: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</a:t>
            </a: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College in July, 2000.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line up for the celebrations include:</a:t>
            </a:r>
          </a:p>
          <a:p>
            <a:pPr lvl="1"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with the school community.</a:t>
            </a:r>
          </a:p>
          <a:p>
            <a:pPr lvl="1"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 guidance talks.</a:t>
            </a:r>
          </a:p>
          <a:p>
            <a:pPr lvl="1"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Donations</a:t>
            </a:r>
          </a:p>
          <a:p>
            <a:pPr lvl="1"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Football competition.</a:t>
            </a:r>
          </a:p>
          <a:p>
            <a:pPr lvl="1">
              <a:lnSpc>
                <a:spcPct val="150000"/>
              </a:lnSpc>
            </a:pPr>
            <a:r>
              <a:rPr lang="en-GB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lot’s more</a:t>
            </a:r>
          </a:p>
          <a:p>
            <a:pPr lvl="1"/>
            <a:endParaRPr lang="en-GB" dirty="0" smtClean="0"/>
          </a:p>
          <a:p>
            <a:endParaRPr lang="en-M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 YEARS ANNIVERSARY CELEBRATION </a:t>
            </a:r>
            <a:endParaRPr lang="en-M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71400"/>
            <a:ext cx="16637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wish everybody a successful anniversary celebration.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 would like to thanks the management of </a:t>
            </a:r>
            <a:r>
              <a:rPr lang="en-GB" dirty="0" err="1" smtClean="0"/>
              <a:t>Dawakin</a:t>
            </a:r>
            <a:r>
              <a:rPr lang="en-GB" dirty="0" smtClean="0"/>
              <a:t> </a:t>
            </a:r>
            <a:r>
              <a:rPr lang="en-GB" dirty="0" err="1" smtClean="0"/>
              <a:t>Tofa</a:t>
            </a:r>
            <a:r>
              <a:rPr lang="en-GB" dirty="0" smtClean="0"/>
              <a:t> Science College especially Malam </a:t>
            </a:r>
            <a:r>
              <a:rPr lang="en-GB" dirty="0" err="1" smtClean="0"/>
              <a:t>Shehu</a:t>
            </a:r>
            <a:r>
              <a:rPr lang="en-GB" dirty="0" smtClean="0"/>
              <a:t> Umar for his fatherly guidance and support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May almighty Allah make it easy for all of us and take everybody back to his destination safely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THANK YOU ALL!!</a:t>
            </a:r>
          </a:p>
          <a:p>
            <a:pPr marL="0" indent="0" algn="ctr">
              <a:buNone/>
            </a:pPr>
            <a:r>
              <a:rPr lang="en-GB" b="1" dirty="0"/>
              <a:t> </a:t>
            </a:r>
            <a:r>
              <a:rPr lang="en-GB" b="1" dirty="0" smtClean="0"/>
              <a:t>Pharm Ibrahim </a:t>
            </a:r>
            <a:r>
              <a:rPr lang="en-GB" b="1" dirty="0" err="1" smtClean="0"/>
              <a:t>Jatau</a:t>
            </a:r>
            <a:r>
              <a:rPr lang="en-GB" b="1" dirty="0" smtClean="0"/>
              <a:t> Kunya</a:t>
            </a:r>
            <a:endParaRPr lang="en-MY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71400"/>
            <a:ext cx="166370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Factors presentation</Template>
  <TotalTime>233</TotalTime>
  <Words>435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3_Office Theme</vt:lpstr>
      <vt:lpstr>Office Theme</vt:lpstr>
      <vt:lpstr>PowerPoint Presentation</vt:lpstr>
      <vt:lpstr>INTRODUCTION</vt:lpstr>
      <vt:lpstr>OUR ACHIEVEMENTS</vt:lpstr>
      <vt:lpstr>Achievements contd’</vt:lpstr>
      <vt:lpstr>DATSSOSA2000 WEBSITE</vt:lpstr>
      <vt:lpstr>ALMA MATA </vt:lpstr>
      <vt:lpstr>DATSSOSA2000     -PROJECT </vt:lpstr>
      <vt:lpstr>15 YEARS ANNIVERSARY CELEBRATION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</dc:creator>
  <cp:lastModifiedBy>Ibrahim</cp:lastModifiedBy>
  <cp:revision>15</cp:revision>
  <dcterms:created xsi:type="dcterms:W3CDTF">2015-11-07T08:17:40Z</dcterms:created>
  <dcterms:modified xsi:type="dcterms:W3CDTF">2015-11-14T06:52:11Z</dcterms:modified>
</cp:coreProperties>
</file>