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53D3D3-7D9A-4B49-AA71-F82DC0497486}" type="datetimeFigureOut">
              <a:rPr lang="en-MY" smtClean="0"/>
              <a:t>13/11/2015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9E848-F43A-4452-A092-EB3DC7281759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rahim\Desktop\dawakin tofa\small-6448-800418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16632"/>
            <a:ext cx="1714286" cy="12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589066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</a:rPr>
              <a:t>GUIDE ON HOW TO TAKE JAMB UTME COMPUTER BASE TEST “</a:t>
            </a:r>
            <a:r>
              <a:rPr lang="en-US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/>
              </a:rPr>
              <a:t>CBT”</a:t>
            </a:r>
            <a:r>
              <a:rPr lang="en-US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en-US" dirty="0" smtClean="0">
                <a:ln/>
                <a:solidFill>
                  <a:schemeClr val="accent3"/>
                </a:solidFill>
                <a:effectLst/>
              </a:rPr>
            </a:br>
            <a:r>
              <a:rPr lang="en-US" dirty="0">
                <a:ln/>
                <a:solidFill>
                  <a:schemeClr val="accent3"/>
                </a:solidFill>
                <a:effectLst/>
              </a:rPr>
              <a:t/>
            </a:r>
            <a:br>
              <a:rPr lang="en-US" dirty="0">
                <a:ln/>
                <a:solidFill>
                  <a:schemeClr val="accent3"/>
                </a:solidFill>
                <a:effectLst/>
              </a:rPr>
            </a:br>
            <a:r>
              <a:rPr lang="en-US" sz="2400" dirty="0" smtClean="0">
                <a:ln/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written by</a:t>
            </a:r>
            <a:r>
              <a:rPr lang="en-US" dirty="0" smtClean="0">
                <a:ln/>
                <a:solidFill>
                  <a:srgbClr val="002060"/>
                </a:solidFill>
                <a:effectLst/>
              </a:rPr>
              <a:t>: </a:t>
            </a:r>
            <a:r>
              <a:rPr lang="en-US" dirty="0" err="1" smtClean="0">
                <a:ln/>
                <a:solidFill>
                  <a:srgbClr val="002060"/>
                </a:solidFill>
                <a:effectLst/>
              </a:rPr>
              <a:t>Kabiru</a:t>
            </a:r>
            <a:r>
              <a:rPr lang="en-US" dirty="0" smtClean="0">
                <a:ln/>
                <a:solidFill>
                  <a:srgbClr val="002060"/>
                </a:solidFill>
                <a:effectLst/>
              </a:rPr>
              <a:t> </a:t>
            </a:r>
            <a:r>
              <a:rPr lang="en-US" dirty="0" err="1" smtClean="0">
                <a:ln/>
                <a:solidFill>
                  <a:srgbClr val="002060"/>
                </a:solidFill>
                <a:effectLst/>
              </a:rPr>
              <a:t>Hamisu</a:t>
            </a:r>
            <a:r>
              <a:rPr lang="en-US" dirty="0" smtClean="0">
                <a:ln/>
                <a:solidFill>
                  <a:srgbClr val="002060"/>
                </a:solidFill>
                <a:effectLst/>
              </a:rPr>
              <a:t/>
            </a:r>
            <a:br>
              <a:rPr lang="en-US" dirty="0" smtClean="0">
                <a:ln/>
                <a:solidFill>
                  <a:srgbClr val="002060"/>
                </a:solidFill>
                <a:effectLst/>
              </a:rPr>
            </a:br>
            <a:r>
              <a:rPr lang="en-US" dirty="0" smtClean="0">
                <a:ln/>
                <a:solidFill>
                  <a:srgbClr val="002060"/>
                </a:solidFill>
                <a:effectLst/>
              </a:rPr>
              <a:t>  </a:t>
            </a:r>
            <a:r>
              <a:rPr lang="en-US" sz="2400" dirty="0" smtClean="0">
                <a:ln/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3200" dirty="0" err="1" smtClean="0">
                <a:ln/>
                <a:solidFill>
                  <a:srgbClr val="002060"/>
                </a:solidFill>
                <a:effectLst/>
              </a:rPr>
              <a:t>Rabbilu</a:t>
            </a:r>
            <a:r>
              <a:rPr lang="en-US" sz="3200" dirty="0" smtClean="0">
                <a:ln/>
                <a:solidFill>
                  <a:srgbClr val="002060"/>
                </a:solidFill>
                <a:effectLst/>
              </a:rPr>
              <a:t> A.B </a:t>
            </a:r>
            <a:r>
              <a:rPr lang="en-US" sz="3200" dirty="0" err="1" smtClean="0">
                <a:ln/>
                <a:solidFill>
                  <a:srgbClr val="002060"/>
                </a:solidFill>
                <a:effectLst/>
              </a:rPr>
              <a:t>Minjibir</a:t>
            </a:r>
            <a:r>
              <a:rPr lang="en-US" sz="3200" dirty="0" smtClean="0">
                <a:ln/>
                <a:solidFill>
                  <a:srgbClr val="002060"/>
                </a:solidFill>
                <a:effectLst/>
              </a:rPr>
              <a:t> </a:t>
            </a:r>
            <a:endParaRPr lang="en-MY" sz="3200" dirty="0">
              <a:ln/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60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13384"/>
            <a:ext cx="8496944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dmission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Matriculation Board (JAMB) examination is a means through which students get admission in to Nigerian tertiary institutions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now, JAMB examination was a paper based test (PBT).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Presently, JAMB, now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Unified Tertiary Matriculation Examination (UTME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through computer based test (CBT).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for prospective students to be guided on CBT before the sit for the exam.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MY" sz="3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729" y="116632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7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GB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examination day make sure to: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Re-print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e-registration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slip.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mode of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 is printed on the e-registration slip.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CBT center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assigned to.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Date of the examination.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‘Session’ (Morning or Afternoon)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time for the examination.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 to locate and visit the center before the actual date of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PREPARE FOR THE CBT</a:t>
            </a:r>
            <a:endParaRPr lang="en-MY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7" y="20604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24744"/>
            <a:ext cx="8625681" cy="5400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GB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Examination day: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candidates must be at the center very early. 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e-registration slip is expected NOTHING else. Writing materials and rough work sheet will be provided.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Candidates will be verified by a biometric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BIOMETRIC VERIFICATION, NO RESULT.</a:t>
            </a:r>
            <a:endParaRPr lang="en-MY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the examination hall, look for the number that corresponds to the seat number on your e-registration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slip.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touch the computer until you are told to do so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50106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TO PREPARE FOR CBT </a:t>
            </a:r>
            <a:r>
              <a:rPr lang="en-GB" sz="30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GB" sz="3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MY" sz="30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4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the computer using your “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number” 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registration details will be displayed on the first page</a:t>
            </a:r>
            <a:endParaRPr lang="en-MY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instruction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 before you proceed.</a:t>
            </a:r>
            <a:endParaRPr lang="en-MY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directional arrow keys (Up or down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 mouse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scroll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page (s).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 ‘S’ or Next to start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exam. This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take you to the page where you will start answering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question.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 NOT START UNTIL YOU ARE TOLD TO DO SO).</a:t>
            </a:r>
            <a:endParaRPr lang="en-MY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MY" dirty="0"/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THE </a:t>
            </a:r>
            <a:r>
              <a:rPr lang="en-US" sz="3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CBT EXAM</a:t>
            </a:r>
            <a:r>
              <a:rPr lang="en-MY" dirty="0">
                <a:effectLst/>
              </a:rPr>
              <a:t/>
            </a:r>
            <a:br>
              <a:rPr lang="en-MY" dirty="0">
                <a:effectLst/>
              </a:rPr>
            </a:br>
            <a:endParaRPr lang="en-MY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97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0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is free to start exam from any of the four subjects.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do is to SELECT or CLICK on the subject the questions and options will be displayed on the screen page.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free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from 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to subject as you answer the questions</a:t>
            </a:r>
            <a:r>
              <a:rPr lang="en-US" dirty="0" smtClean="0"/>
              <a:t>.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question and look for the correct answer from the four options provided, i.e. ‘A’, ‘B’, ‘C’ or ‘D’.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en-MY" dirty="0"/>
          </a:p>
          <a:p>
            <a:endParaRPr lang="en-MY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CBT EXAM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MY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525" y="116632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8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289908"/>
            <a:ext cx="8712968" cy="518803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your answer, just locate on your key board the latter that correspond with your choice and press on it.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to another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question.</a:t>
            </a: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press ENTER key or RIGHT directional arrow key or use mouse to Click on NEXT.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will continue in this way up to the last question on the subject.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Blip>
                <a:blip r:embed="rId2"/>
              </a:buBlip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press the Right directional arrow key and the computer will take you to the next subject to continue in the same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CBT EXAM </a:t>
            </a:r>
            <a:r>
              <a:rPr lang="en-GB" sz="3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GB" sz="3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MY" sz="3000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054" y="0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2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529408"/>
            <a:ext cx="8352928" cy="532859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answering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questions,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candidate is free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go back and preview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questions and the answers.</a:t>
            </a: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change any answer if you want to do so.</a:t>
            </a: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Blip>
                <a:blip r:embed="rId2"/>
              </a:buBlip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candidate is satisfied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answers, He can finished the exam by clicking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‘End Exam’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then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‘Yes’ </a:t>
            </a:r>
            <a:endParaRPr lang="en-U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>
              <a:lnSpc>
                <a:spcPct val="150000"/>
              </a:lnSpc>
              <a:buBlip>
                <a:blip r:embed="rId2"/>
              </a:buBlip>
            </a:pP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THAT IS END OF THE EXAM  </a:t>
            </a:r>
            <a:r>
              <a:rPr lang="en-US" b="1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BEST OF LUCK!!</a:t>
            </a:r>
            <a:endParaRPr lang="en-MY" b="1" i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en-M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CBT EXAM </a:t>
            </a:r>
            <a:r>
              <a:rPr lang="en-GB" sz="3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GB" sz="3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MY" sz="3000" dirty="0">
              <a:solidFill>
                <a:srgbClr val="0070C0"/>
              </a:solidFill>
              <a:effectLst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70" y="26252"/>
            <a:ext cx="171291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0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28592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09728" indent="0" algn="ctr">
              <a:buNone/>
            </a:pPr>
            <a:endParaRPr lang="en-GB" dirty="0" smtClean="0"/>
          </a:p>
          <a:p>
            <a:pPr marL="109728" indent="0" algn="ctr">
              <a:buNone/>
            </a:pPr>
            <a:endParaRPr lang="en-GB" dirty="0"/>
          </a:p>
          <a:p>
            <a:pPr marL="109728" indent="0" algn="ctr">
              <a:buNone/>
            </a:pPr>
            <a:endParaRPr lang="en-GB" dirty="0" smtClean="0"/>
          </a:p>
          <a:p>
            <a:pPr marL="109728" indent="0" algn="ctr">
              <a:buNone/>
            </a:pPr>
            <a:endParaRPr lang="en-GB" dirty="0" smtClean="0"/>
          </a:p>
          <a:p>
            <a:pPr marL="109728" indent="0" algn="ctr"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  <a:p>
            <a:pPr marL="109728" indent="0" algn="ctr">
              <a:buNone/>
            </a:pPr>
            <a:endParaRPr lang="en-GB" dirty="0" smtClean="0"/>
          </a:p>
          <a:p>
            <a:pPr marL="109728" indent="0" algn="ctr">
              <a:buNone/>
            </a:pPr>
            <a:endParaRPr lang="en-GB" dirty="0"/>
          </a:p>
          <a:p>
            <a:pPr marL="109728" indent="0" algn="ctr">
              <a:buNone/>
            </a:pPr>
            <a:endParaRPr lang="en-GB" dirty="0" smtClean="0"/>
          </a:p>
          <a:p>
            <a:pPr marL="109728" indent="0" algn="ctr">
              <a:buNone/>
            </a:pPr>
            <a:r>
              <a:rPr lang="en-GB" dirty="0" smtClean="0"/>
              <a:t>WISHING YOU BEST OF LUCK IN YOUR EXAMS</a:t>
            </a:r>
            <a:endParaRPr lang="en-MY" dirty="0"/>
          </a:p>
        </p:txBody>
      </p:sp>
      <p:pic>
        <p:nvPicPr>
          <p:cNvPr id="8194" name="Picture 2" descr="C:\Users\Ibrahim\Desktop\dawakin tofa\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80728"/>
            <a:ext cx="259228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9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606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GUIDE ON HOW TO TAKE JAMB UTME COMPUTER BASE TEST “CBT”  written by: Kabiru Hamisu   presented by Rabbilu A.B Minjibir </vt:lpstr>
      <vt:lpstr>INTRODUCTION</vt:lpstr>
      <vt:lpstr>HOW TO PREPARE FOR THE CBT</vt:lpstr>
      <vt:lpstr>HOW TO PREPARE FOR CBT contd’</vt:lpstr>
      <vt:lpstr> HOW TO WRITE THE CBT EXAM </vt:lpstr>
      <vt:lpstr>HOW TO WRITE CBT EXAM contd’</vt:lpstr>
      <vt:lpstr>HOW TO WRITE CBT EXAM contd’</vt:lpstr>
      <vt:lpstr>HOW TO WRITE CBT EXAM contd’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Ibrahim</cp:lastModifiedBy>
  <cp:revision>12</cp:revision>
  <dcterms:created xsi:type="dcterms:W3CDTF">2015-11-10T07:17:13Z</dcterms:created>
  <dcterms:modified xsi:type="dcterms:W3CDTF">2015-11-13T17:13:21Z</dcterms:modified>
</cp:coreProperties>
</file>